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4CDC-F319-46B5-A88F-94F0E6A6E2B7}" v="1373" dt="2022-09-06T00:00:47.772"/>
    <p1510:client id="{3AF0C101-8F67-40C3-94DB-1B8436209778}" v="2304" dt="2022-09-06T08:26:00.084"/>
    <p1510:client id="{D1C1CFC8-AD4A-483A-9C1A-532A446690D7}" v="1490" dt="2022-09-06T07:49:54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54" y="132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3243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76798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</a:t>
                      </a:r>
                      <a:r>
                        <a:rPr lang="it-IT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Scal</a:t>
                      </a:r>
                      <a:endParaRPr lang="it-IT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+mn-ea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</a:t>
                      </a:r>
                      <a:r>
                        <a:rPr lang="it-IT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Scal</a:t>
                      </a:r>
                      <a:endParaRPr lang="it-IT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+mn-ea"/>
                        <a:cs typeface="Poppins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30797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66066A2-E429-02D9-2946-3E3D7AAF2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34" y="1584402"/>
            <a:ext cx="6825276" cy="49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golf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ride_bike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golf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18850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189986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524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7FF446-F82F-49F5-8904-9F32501322DC}">
  <ds:schemaRefs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ba2e45ca-c534-423f-a324-2b97f8d0cb62"/>
    <ds:schemaRef ds:uri="http://schemas.microsoft.com/office/infopath/2007/PartnerControls"/>
    <ds:schemaRef ds:uri="http://purl.org/dc/elements/1.1/"/>
    <ds:schemaRef ds:uri="43377eee-72d6-4f73-973f-145e3bc1df5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1408</Words>
  <Application>Microsoft Office PowerPoint</Application>
  <PresentationFormat>Widescreen</PresentationFormat>
  <Paragraphs>249</Paragraphs>
  <Slides>21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1</cp:revision>
  <dcterms:created xsi:type="dcterms:W3CDTF">2020-10-19T14:05:00Z</dcterms:created>
  <dcterms:modified xsi:type="dcterms:W3CDTF">2022-09-06T15:01:55Z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